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494" y="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D379B-CD31-9B9D-5B38-54E5A2B0AD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C04CC7-E52C-38E0-FD4F-27BFB7D8F3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19A89-4846-1A1C-0428-CC5FD9CBF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08B0-B965-4923-A7F8-170179FA050D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10675F-E9B2-AEB6-C1A2-69C6C1E23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3FA2EC-F955-02C4-4B9E-37827BA4F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BA9E-C3D3-4730-B714-8B2E21F31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228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C3808-528A-1021-7B5E-6A1D5D51C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82146A-2441-AF9D-0AC3-1668D11F44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1BD1CC-9F5A-AC4F-11B4-5D433A3B8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08B0-B965-4923-A7F8-170179FA050D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7655A8-3CE0-0DBF-7CA5-BB790F636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539E2-FCE5-0FBC-5FCC-2613FAA72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BA9E-C3D3-4730-B714-8B2E21F31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511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1BC2CF-E8DD-51A1-461E-323A0EFDAE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4D876C-0B8F-3670-40E6-F90797E571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803156-522B-072B-7E60-3E78D417F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08B0-B965-4923-A7F8-170179FA050D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F708A8-F989-D230-9DC3-88811C687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0E58E-F5AE-A8B5-4B69-7D39760F3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BA9E-C3D3-4730-B714-8B2E21F31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27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C0EEEF-DE83-A66B-1FDC-4708F67BB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D5C5B-7791-E3FD-5BA4-21E5E6D1C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675955-F6A2-5EA2-2F2F-9E97F30AD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08B0-B965-4923-A7F8-170179FA050D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0B80E-71AC-33B6-BA42-60305A13D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16B076-1C5F-B45A-9F12-9D2463623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BA9E-C3D3-4730-B714-8B2E21F31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742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40EF65-D6B3-1B29-FFA7-3A9FC2E1A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7D1A84-7A40-442F-5DB1-1DF2A6CF11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0D2F37-2132-6217-ACC0-46F076CB7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08B0-B965-4923-A7F8-170179FA050D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FACA5E-D569-168F-B50D-CABD9A873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CB7BA-E6E2-C720-3ED5-27A14423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BA9E-C3D3-4730-B714-8B2E21F31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080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89980-1898-E8F2-13A9-D11228BF1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E2C821-F840-7307-2F89-E8F35A45D6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DA4794-160B-76B5-9B76-6C5627FC55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6094A7-8114-5897-DC19-F75E774E8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08B0-B965-4923-A7F8-170179FA050D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40C5C7-7DAA-9E6C-7D00-C35B39D19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5E393A-415B-8120-28B9-7E3BEBF29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BA9E-C3D3-4730-B714-8B2E21F31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256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49A59-9EBD-7322-E5D0-F681E3BFDA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93BECC-B9D3-5C79-AF7C-94BB1C6D0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4C30F2-2BF1-3B04-84EC-18466C761B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2CDD13-A605-04CE-D0CA-6FD2CC2BC9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C606E3-9D1C-624F-842A-4E3E6A31B8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CE34E0-0B24-E022-CD67-575A0CEB6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08B0-B965-4923-A7F8-170179FA050D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015855C-74DF-A765-DBDD-159ABEB17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09121-4873-D679-DCFF-FD33C20BE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BA9E-C3D3-4730-B714-8B2E21F31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79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AEA51-868F-1DE2-D005-AFF3DD331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52D3D7A-48F5-8067-DA31-2B8B62A131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08B0-B965-4923-A7F8-170179FA050D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9B1E49-E567-81EF-1E4C-D0ADEC7EA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B0BFA0-08BA-8E43-1ABF-10B233673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BA9E-C3D3-4730-B714-8B2E21F31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831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AC78CA5-3C00-E31A-C4A8-A05BE15DC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08B0-B965-4923-A7F8-170179FA050D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EBCDD0-94AB-D19F-3100-983040F56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F44231-C31F-FFCE-3420-80E1EC2D1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BA9E-C3D3-4730-B714-8B2E21F31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02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64733-2ACA-640D-8360-253740726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9C0DF9-53E3-940E-AC51-7BAACB1FA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2FF50A-7A22-0085-AAF1-5908E4ACA8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0F6AB6-2B03-AC26-08BE-633E09802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08B0-B965-4923-A7F8-170179FA050D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3D2893-54D4-123A-5A6C-0775F3B89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07837F-32FE-F4A8-6E97-A7F49833D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BA9E-C3D3-4730-B714-8B2E21F31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375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F73D44-F327-84F3-4564-70E7B54D6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ECBF7B-53E7-8902-1073-6C0F2AC2E2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E31B28-CF5E-5802-D203-39B5BF7F6A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EDA490-6952-1EA1-CA20-A103BC31F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E08B0-B965-4923-A7F8-170179FA050D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5F5BC4-8C37-B935-E5C1-86E5593A8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DC4ECE-7A9D-FCDB-2799-00CEC6F99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0BA9E-C3D3-4730-B714-8B2E21F31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273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DA9A54-B5B8-856B-519D-8A7C2C7AC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E3A214-3447-EF4F-9419-E68E69B42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87694-E0B3-FE97-BBFE-293D2C6C980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8E08B0-B965-4923-A7F8-170179FA050D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E959F-C03F-EE46-0062-C22E6D5249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03C5A6-F807-390E-1C15-2C24C39269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0BA9E-C3D3-4730-B714-8B2E21F31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01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BF3E7B1-88D3-7624-D040-11766AEB25D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575" t="20935" r="33692" b="20000"/>
          <a:stretch/>
        </p:blipFill>
        <p:spPr>
          <a:xfrm>
            <a:off x="2033898" y="0"/>
            <a:ext cx="7691215" cy="666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8776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rich.edwards.nwc14@ndualumni.org</dc:creator>
  <cp:lastModifiedBy>rich.edwards.nwc14@ndualumni.org</cp:lastModifiedBy>
  <cp:revision>1</cp:revision>
  <dcterms:created xsi:type="dcterms:W3CDTF">2022-09-26T16:46:25Z</dcterms:created>
  <dcterms:modified xsi:type="dcterms:W3CDTF">2022-09-26T16:46:39Z</dcterms:modified>
</cp:coreProperties>
</file>